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7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2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8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6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5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90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0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8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5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1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7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38BD-33E8-4BD0-A14D-A2F9F6DB140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C327-9B55-4C1E-96A7-360536FFA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32321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146458" y="671118"/>
            <a:ext cx="6565083" cy="2006803"/>
            <a:chOff x="135641" y="717753"/>
            <a:chExt cx="6565083" cy="2006803"/>
          </a:xfrm>
        </p:grpSpPr>
        <p:pic>
          <p:nvPicPr>
            <p:cNvPr id="14" name="Picture 2" descr="テニスボールの写真素材 人気順 - フォトライブラリー photolibra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519909">
              <a:off x="4946169" y="730990"/>
              <a:ext cx="1756145" cy="1729671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テニスボールの写真素材 人気順 - フォトライブラリー photolibra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163899">
              <a:off x="1636172" y="994885"/>
              <a:ext cx="1756145" cy="1729671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テニスボールの写真素材 人気順 - フォトライブラリー photolibra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41" y="885694"/>
              <a:ext cx="1756145" cy="1729671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テニスボールの写真素材 人気順 - フォトライブラリー photolibrar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40093">
              <a:off x="3290854" y="962840"/>
              <a:ext cx="1632925" cy="1608309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楕円 1"/>
            <p:cNvSpPr/>
            <p:nvPr/>
          </p:nvSpPr>
          <p:spPr>
            <a:xfrm>
              <a:off x="221450" y="867142"/>
              <a:ext cx="1632925" cy="15240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effectLst>
                    <a:glow rad="190500">
                      <a:schemeClr val="bg1"/>
                    </a:glo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無</a:t>
              </a:r>
              <a:endParaRPr kumimoji="1" lang="ja-JP" altLang="en-US" sz="80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1905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楕円 23"/>
            <p:cNvSpPr/>
            <p:nvPr/>
          </p:nvSpPr>
          <p:spPr>
            <a:xfrm>
              <a:off x="1684720" y="1112049"/>
              <a:ext cx="1632925" cy="15240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0" b="1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effectLst>
                    <a:glow rad="190500">
                      <a:schemeClr val="bg1"/>
                    </a:glo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料</a:t>
              </a:r>
            </a:p>
          </p:txBody>
        </p:sp>
        <p:sp>
          <p:nvSpPr>
            <p:cNvPr id="28" name="楕円 27"/>
            <p:cNvSpPr/>
            <p:nvPr/>
          </p:nvSpPr>
          <p:spPr>
            <a:xfrm>
              <a:off x="3395499" y="820296"/>
              <a:ext cx="1632925" cy="15240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effectLst>
                    <a:glow rad="190500">
                      <a:schemeClr val="bg1"/>
                    </a:glo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開</a:t>
              </a:r>
              <a:endParaRPr kumimoji="1" lang="ja-JP" altLang="en-US" sz="80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1905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" name="楕円 28"/>
            <p:cNvSpPr/>
            <p:nvPr/>
          </p:nvSpPr>
          <p:spPr>
            <a:xfrm>
              <a:off x="5067799" y="827150"/>
              <a:ext cx="1632925" cy="152405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effectLst>
                    <a:glow rad="190500">
                      <a:schemeClr val="bg1"/>
                    </a:glo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放</a:t>
              </a:r>
              <a:endParaRPr kumimoji="1" lang="ja-JP" altLang="en-US" sz="80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1905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0" name="角丸四角形 9"/>
          <p:cNvSpPr/>
          <p:nvPr/>
        </p:nvSpPr>
        <p:spPr>
          <a:xfrm>
            <a:off x="0" y="3055946"/>
            <a:ext cx="6790658" cy="4907332"/>
          </a:xfrm>
          <a:prstGeom prst="roundRect">
            <a:avLst>
              <a:gd name="adj" fmla="val 7582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lvl="0"/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開催日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kumimoji="1" lang="en-US" altLang="ja-JP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２９日（金）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予備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日１１月１日（月）</a:t>
            </a:r>
            <a:endParaRPr kumimoji="1" lang="en-US" altLang="ja-JP" sz="2200" b="1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間 ： １０：００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１５：００</a:t>
            </a:r>
            <a:r>
              <a:rPr kumimoji="1" lang="en-US" altLang="ja-JP" sz="16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混雑時は一人２時間まで</a:t>
            </a:r>
            <a:endParaRPr kumimoji="1" lang="en-US" altLang="ja-JP" sz="1600" b="1" dirty="0" smtClean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　員 ： １０名程度</a:t>
            </a:r>
            <a:endParaRPr kumimoji="1" lang="en-US" altLang="ja-JP" sz="2200" b="1" dirty="0" smtClean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道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 ： ラケット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、ボールは無料貸与</a:t>
            </a:r>
            <a:endParaRPr kumimoji="1" lang="en-US" altLang="ja-JP" sz="2200" b="1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</a:t>
            </a:r>
            <a:r>
              <a:rPr kumimoji="1" lang="ja-JP" altLang="en-US" sz="2200" b="1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靴</a:t>
            </a:r>
            <a:r>
              <a:rPr kumimoji="1" lang="ja-JP" altLang="en-US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裏の溝が小さいシューズは使用可</a:t>
            </a:r>
            <a:endParaRPr kumimoji="1" lang="en-US" altLang="ja-JP" sz="2200" b="1" spc="-100" dirty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スニーカー</a:t>
            </a:r>
            <a:r>
              <a:rPr kumimoji="1" lang="en-US" altLang="ja-JP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OK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！</a:t>
            </a:r>
            <a:endParaRPr kumimoji="1" lang="en-US" altLang="ja-JP" sz="2200" b="1" spc="-100" dirty="0" smtClean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　象　： </a:t>
            </a:r>
            <a:r>
              <a:rPr kumimoji="1" lang="ja-JP" altLang="en-US" sz="2400" b="1" u="sng" spc="-100" dirty="0" smtClean="0">
                <a:solidFill>
                  <a:srgbClr val="FF0000"/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初心者及び初心者に準ずる方</a:t>
            </a:r>
            <a:endParaRPr kumimoji="1" lang="en-US" altLang="ja-JP" sz="2400" b="1" u="sng" spc="-100" dirty="0" smtClean="0">
              <a:solidFill>
                <a:srgbClr val="FF0000"/>
              </a:solidFill>
              <a:effectLst>
                <a:glow rad="1270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spc="-100" dirty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200" b="1" spc="-100" dirty="0" smtClean="0">
                <a:solidFill>
                  <a:prstClr val="black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部活等でのご利用はご遠慮ください。</a:t>
            </a:r>
            <a:endParaRPr kumimoji="1" lang="en-US" altLang="ja-JP" sz="2200" b="1" spc="-100" dirty="0" smtClean="0">
              <a:solidFill>
                <a:prstClr val="black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2200" b="1" spc="-100" dirty="0" smtClean="0">
                <a:solidFill>
                  <a:srgbClr val="00B0F0"/>
                </a:solidFill>
                <a:effectLst>
                  <a:glow rad="127000">
                    <a:prstClr val="white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☆インストラクターが丁寧に教えますよ！</a:t>
            </a:r>
            <a:endParaRPr kumimoji="1" lang="ja-JP" altLang="en-US" sz="2200" b="1" spc="-100" dirty="0">
              <a:solidFill>
                <a:srgbClr val="00B0F0"/>
              </a:solidFill>
              <a:effectLst>
                <a:glow rad="127000">
                  <a:prstClr val="white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7717" y="96423"/>
            <a:ext cx="6313017" cy="707886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毎月</a:t>
            </a:r>
            <a:r>
              <a:rPr kumimoji="1" lang="en-US" altLang="ja-JP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kumimoji="1" lang="ja-JP" alt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ソフトテニス</a:t>
            </a:r>
            <a:endParaRPr kumimoji="1" lang="ja-JP" alt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14300">
                  <a:schemeClr val="accent6">
                    <a:lumMod val="75000"/>
                    <a:alpha val="93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5546" y="7704363"/>
            <a:ext cx="6362960" cy="908864"/>
          </a:xfrm>
          <a:prstGeom prst="roundRect">
            <a:avLst>
              <a:gd name="adj" fmla="val 50000"/>
            </a:avLst>
          </a:prstGeom>
          <a:solidFill>
            <a:srgbClr val="0033CC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当日は新型コロナウイルス対策のため、体調の悪い方の参加は控えていただきますようお願いいたします。</a:t>
            </a:r>
            <a:endParaRPr kumimoji="1" lang="en-US" altLang="ja-JP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</a:t>
            </a:r>
            <a:r>
              <a:rPr kumimoji="1"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、受付時に検温させていただきますのでご了承ください。</a:t>
            </a:r>
            <a:endParaRPr kumimoji="1"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8674834"/>
            <a:ext cx="68940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お問い合わせ先</a:t>
            </a:r>
            <a:r>
              <a:rPr kumimoji="1"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ctr"/>
            <a:r>
              <a:rPr kumimoji="1"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田村軟式庭球場管理事務所</a:t>
            </a:r>
            <a:endParaRPr kumimoji="1" lang="en-US" altLang="ja-JP" sz="2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住所 ： </a:t>
            </a:r>
            <a:r>
              <a:rPr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平塚市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田村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9-25-1 </a:t>
            </a:r>
            <a:r>
              <a:rPr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／ </a:t>
            </a:r>
            <a:r>
              <a:rPr lang="en-US" altLang="ja-JP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Tel.0463-55-9997</a:t>
            </a:r>
            <a:endParaRPr kumimoji="1"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75663" y="2498756"/>
            <a:ext cx="3591495" cy="707886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14300">
                    <a:schemeClr val="accent6">
                      <a:lumMod val="75000"/>
                      <a:alpha val="93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やっています</a:t>
            </a:r>
            <a:endParaRPr kumimoji="1" lang="ja-JP" alt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14300">
                  <a:schemeClr val="accent6">
                    <a:lumMod val="75000"/>
                    <a:alpha val="93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030" name="Picture 6" descr="テニスラケット＆テニスボールの 無料 イラスト | 商用フリー(無料)のイラスト素材なら「イラストマンション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005" y="5694756"/>
            <a:ext cx="1736458" cy="173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赤いスニーカーのイラスト | 無料のフリー素材 イラストエイ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3869">
            <a:off x="43400" y="5325363"/>
            <a:ext cx="1535999" cy="11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円形吹き出し 18"/>
          <p:cNvSpPr/>
          <p:nvPr/>
        </p:nvSpPr>
        <p:spPr>
          <a:xfrm>
            <a:off x="4998496" y="4063769"/>
            <a:ext cx="1792162" cy="1143771"/>
          </a:xfrm>
          <a:prstGeom prst="wedgeEllipseCallout">
            <a:avLst>
              <a:gd name="adj1" fmla="val -102034"/>
              <a:gd name="adj2" fmla="val -37446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先着順！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名でも大丈夫ですよ。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8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181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株式会社サカタのタネ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石原 尚美_sgs10025</dc:creator>
  <cp:lastModifiedBy>infoadm</cp:lastModifiedBy>
  <cp:revision>43</cp:revision>
  <cp:lastPrinted>2021-02-15T00:20:15Z</cp:lastPrinted>
  <dcterms:created xsi:type="dcterms:W3CDTF">2020-10-22T04:08:30Z</dcterms:created>
  <dcterms:modified xsi:type="dcterms:W3CDTF">2021-10-06T04:10:18Z</dcterms:modified>
</cp:coreProperties>
</file>